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1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133928B0-5EA4-4C88-A94C-FE3D3556022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235800" y="186840"/>
            <a:ext cx="9639720" cy="5299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17280" y="755640"/>
            <a:ext cx="10079640" cy="4166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17280" y="473760"/>
            <a:ext cx="10079640" cy="473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1"/>
          <a:stretch/>
        </p:blipFill>
        <p:spPr>
          <a:xfrm>
            <a:off x="17280" y="266040"/>
            <a:ext cx="10079640" cy="5145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321480" y="3960"/>
            <a:ext cx="9471600" cy="5669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17280" y="248400"/>
            <a:ext cx="10079640" cy="5180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" descr=""/>
          <p:cNvPicPr/>
          <p:nvPr/>
        </p:nvPicPr>
        <p:blipFill>
          <a:blip r:embed="rId1"/>
          <a:stretch/>
        </p:blipFill>
        <p:spPr>
          <a:xfrm>
            <a:off x="182880" y="37440"/>
            <a:ext cx="9806400" cy="5636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91440" y="182880"/>
            <a:ext cx="9914040" cy="5322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52920" y="91440"/>
            <a:ext cx="10005480" cy="5371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17280" y="335880"/>
            <a:ext cx="10079640" cy="5005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54720" y="36360"/>
            <a:ext cx="9914040" cy="5564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167400" y="103320"/>
            <a:ext cx="9708120" cy="5486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365760" y="0"/>
            <a:ext cx="9325800" cy="5594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91440" y="548640"/>
            <a:ext cx="9822600" cy="46569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53640" y="168480"/>
            <a:ext cx="9914040" cy="5319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2023-05-20T10:59:08Z</dcterms:created>
  <dc:creator/>
  <dc:description/>
  <dc:language>en-US</dc:language>
  <cp:lastModifiedBy/>
  <dcterms:modified xsi:type="dcterms:W3CDTF">2023-05-20T11:14:25Z</dcterms:modified>
  <cp:revision>1</cp:revision>
  <dc:subject/>
  <dc:title/>
</cp:coreProperties>
</file>